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71" r:id="rId7"/>
    <p:sldId id="259" r:id="rId8"/>
    <p:sldId id="263" r:id="rId9"/>
    <p:sldId id="269" r:id="rId10"/>
    <p:sldId id="260" r:id="rId11"/>
    <p:sldId id="265" r:id="rId12"/>
    <p:sldId id="27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52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788471"/>
      </p:ext>
    </p:extLst>
  </p:cSld>
  <p:clrMapOvr>
    <a:masterClrMapping/>
  </p:clrMapOvr>
  <p:transition spd="med" advClick="0" advTm="2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894103"/>
      </p:ext>
    </p:extLst>
  </p:cSld>
  <p:clrMapOvr>
    <a:masterClrMapping/>
  </p:clrMapOvr>
  <p:transition spd="med" advClick="0" advTm="2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896244"/>
      </p:ext>
    </p:extLst>
  </p:cSld>
  <p:clrMapOvr>
    <a:masterClrMapping/>
  </p:clrMapOvr>
  <p:transition spd="med" advClick="0" advTm="2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855770"/>
      </p:ext>
    </p:extLst>
  </p:cSld>
  <p:clrMapOvr>
    <a:masterClrMapping/>
  </p:clrMapOvr>
  <p:transition spd="med" advClick="0" advTm="2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728854"/>
      </p:ext>
    </p:extLst>
  </p:cSld>
  <p:clrMapOvr>
    <a:masterClrMapping/>
  </p:clrMapOvr>
  <p:transition spd="med" advClick="0" advTm="2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696090"/>
      </p:ext>
    </p:extLst>
  </p:cSld>
  <p:clrMapOvr>
    <a:masterClrMapping/>
  </p:clrMapOvr>
  <p:transition spd="med" advClick="0" advTm="2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74270"/>
      </p:ext>
    </p:extLst>
  </p:cSld>
  <p:clrMapOvr>
    <a:masterClrMapping/>
  </p:clrMapOvr>
  <p:transition spd="med" advClick="0" advTm="2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199169"/>
      </p:ext>
    </p:extLst>
  </p:cSld>
  <p:clrMapOvr>
    <a:masterClrMapping/>
  </p:clrMapOvr>
  <p:transition spd="med" advClick="0" advTm="2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263009"/>
      </p:ext>
    </p:extLst>
  </p:cSld>
  <p:clrMapOvr>
    <a:masterClrMapping/>
  </p:clrMapOvr>
  <p:transition spd="med" advClick="0" advTm="2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467803"/>
      </p:ext>
    </p:extLst>
  </p:cSld>
  <p:clrMapOvr>
    <a:masterClrMapping/>
  </p:clrMapOvr>
  <p:transition spd="med" advClick="0" advTm="2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531228"/>
      </p:ext>
    </p:extLst>
  </p:cSld>
  <p:clrMapOvr>
    <a:masterClrMapping/>
  </p:clrMapOvr>
  <p:transition spd="med" advClick="0" advTm="2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C942-5195-41B4-A2C3-96D5D6BA76E0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2B6A-86E2-412F-B5B4-6176A828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75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Printing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667466" cy="4525963"/>
          </a:xfrm>
        </p:spPr>
      </p:pic>
      <p:pic>
        <p:nvPicPr>
          <p:cNvPr id="6" name="Picture 5" descr="Msndala Print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286000" y="1371600"/>
            <a:ext cx="4586332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434723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Paintings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 descr="IMG_1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422" y="1600200"/>
            <a:ext cx="5431156" cy="4525963"/>
          </a:xfrm>
        </p:spPr>
      </p:pic>
    </p:spTree>
    <p:extLst>
      <p:ext uri="{BB962C8B-B14F-4D97-AF65-F5344CB8AC3E}">
        <p14:creationId xmlns="" xmlns:p14="http://schemas.microsoft.com/office/powerpoint/2010/main" val="1731457471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/>
              </a:rPr>
              <a:t>Paintings</a:t>
            </a:r>
            <a:endParaRPr lang="en-US" dirty="0">
              <a:solidFill>
                <a:schemeClr val="bg1"/>
              </a:solidFill>
              <a:latin typeface="Chaparral Pro"/>
            </a:endParaRPr>
          </a:p>
        </p:txBody>
      </p:sp>
      <p:pic>
        <p:nvPicPr>
          <p:cNvPr id="4" name="Content Placeholder 3" descr="Mural 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47"/>
          <a:stretch>
            <a:fillRect/>
          </a:stretch>
        </p:blipFill>
        <p:spPr>
          <a:xfrm>
            <a:off x="457200" y="1981200"/>
            <a:ext cx="8229600" cy="3952240"/>
          </a:xfrm>
        </p:spPr>
      </p:pic>
    </p:spTree>
    <p:extLst>
      <p:ext uri="{BB962C8B-B14F-4D97-AF65-F5344CB8AC3E}">
        <p14:creationId xmlns="" xmlns:p14="http://schemas.microsoft.com/office/powerpoint/2010/main" val="2906857663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Paintings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5" name="Picture 4" descr="M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5121275" cy="5224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457471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Oil Paintings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 descr="painting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17"/>
          <a:stretch>
            <a:fillRect/>
          </a:stretch>
        </p:blipFill>
        <p:spPr>
          <a:xfrm>
            <a:off x="1554691" y="1600200"/>
            <a:ext cx="5912909" cy="4525963"/>
          </a:xfrm>
        </p:spPr>
      </p:pic>
    </p:spTree>
    <p:extLst>
      <p:ext uri="{BB962C8B-B14F-4D97-AF65-F5344CB8AC3E}">
        <p14:creationId xmlns="" xmlns:p14="http://schemas.microsoft.com/office/powerpoint/2010/main" val="3508640480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Wax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89" y="1600200"/>
            <a:ext cx="4574221" cy="4525963"/>
          </a:xfrm>
        </p:spPr>
      </p:pic>
    </p:spTree>
    <p:extLst>
      <p:ext uri="{BB962C8B-B14F-4D97-AF65-F5344CB8AC3E}">
        <p14:creationId xmlns="" xmlns:p14="http://schemas.microsoft.com/office/powerpoint/2010/main" val="4254818286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Printing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297438942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Sculptures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608109" cy="4206082"/>
          </a:xfrm>
        </p:spPr>
      </p:pic>
    </p:spTree>
    <p:extLst>
      <p:ext uri="{BB962C8B-B14F-4D97-AF65-F5344CB8AC3E}">
        <p14:creationId xmlns="" xmlns:p14="http://schemas.microsoft.com/office/powerpoint/2010/main" val="1641670111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Sculptures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6" name="Content Placeholder 5" descr="sk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085"/>
          <a:stretch>
            <a:fillRect/>
          </a:stretch>
        </p:blipFill>
        <p:spPr>
          <a:xfrm>
            <a:off x="990600" y="1752600"/>
            <a:ext cx="3207895" cy="3886200"/>
          </a:xfrm>
        </p:spPr>
      </p:pic>
      <p:pic>
        <p:nvPicPr>
          <p:cNvPr id="7" name="Picture 6" descr="skull side.jpg"/>
          <p:cNvPicPr>
            <a:picLocks noChangeAspect="1"/>
          </p:cNvPicPr>
          <p:nvPr/>
        </p:nvPicPr>
        <p:blipFill>
          <a:blip r:embed="rId3" cstate="print"/>
          <a:srcRect l="12000" r="14500"/>
          <a:stretch>
            <a:fillRect/>
          </a:stretch>
        </p:blipFill>
        <p:spPr>
          <a:xfrm>
            <a:off x="4648200" y="1751045"/>
            <a:ext cx="3810000" cy="3887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670111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Photoshop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="" xmlns:p14="http://schemas.microsoft.com/office/powerpoint/2010/main" val="1669374180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Photoshop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6" name="Content Placeholder 5" descr="ele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6997"/>
          <a:stretch>
            <a:fillRect/>
          </a:stretch>
        </p:blipFill>
        <p:spPr>
          <a:xfrm>
            <a:off x="457200" y="1295400"/>
            <a:ext cx="3481214" cy="2560320"/>
          </a:xfrm>
        </p:spPr>
      </p:pic>
      <p:pic>
        <p:nvPicPr>
          <p:cNvPr id="7" name="Picture 6" descr="elements.jpg"/>
          <p:cNvPicPr>
            <a:picLocks noChangeAspect="1"/>
          </p:cNvPicPr>
          <p:nvPr/>
        </p:nvPicPr>
        <p:blipFill>
          <a:blip r:embed="rId2" cstate="print"/>
          <a:srcRect l="66125"/>
          <a:stretch>
            <a:fillRect/>
          </a:stretch>
        </p:blipFill>
        <p:spPr>
          <a:xfrm>
            <a:off x="5279491" y="1295400"/>
            <a:ext cx="3573129" cy="2560320"/>
          </a:xfrm>
          <a:prstGeom prst="rect">
            <a:avLst/>
          </a:prstGeom>
        </p:spPr>
      </p:pic>
      <p:pic>
        <p:nvPicPr>
          <p:cNvPr id="8" name="Picture 7" descr="elements.jpg"/>
          <p:cNvPicPr>
            <a:picLocks noChangeAspect="1"/>
          </p:cNvPicPr>
          <p:nvPr/>
        </p:nvPicPr>
        <p:blipFill>
          <a:blip r:embed="rId2" cstate="print"/>
          <a:srcRect l="33087" r="33164"/>
          <a:stretch>
            <a:fillRect/>
          </a:stretch>
        </p:blipFill>
        <p:spPr>
          <a:xfrm>
            <a:off x="2971800" y="4114800"/>
            <a:ext cx="3559878" cy="256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374180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 pitchFamily="18" charset="0"/>
              </a:rPr>
              <a:t>Self Portraits</a:t>
            </a:r>
            <a:endParaRPr lang="en-US" dirty="0">
              <a:solidFill>
                <a:schemeClr val="bg1"/>
              </a:solidFill>
              <a:latin typeface="Chaparral Pro" pitchFamily="18" charset="0"/>
            </a:endParaRPr>
          </a:p>
        </p:txBody>
      </p:sp>
      <p:pic>
        <p:nvPicPr>
          <p:cNvPr id="4" name="Content Placeholder 3" descr="f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="" xmlns:p14="http://schemas.microsoft.com/office/powerpoint/2010/main" val="1588944358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/>
              </a:rPr>
              <a:t>Self Portraits</a:t>
            </a:r>
            <a:endParaRPr lang="en-US" dirty="0">
              <a:solidFill>
                <a:schemeClr val="bg1"/>
              </a:solidFill>
              <a:latin typeface="Chaparral Pro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l="31069" t="26938" r="36748" b="17503"/>
          <a:stretch>
            <a:fillRect/>
          </a:stretch>
        </p:blipFill>
        <p:spPr bwMode="auto">
          <a:xfrm>
            <a:off x="1676400" y="1340223"/>
            <a:ext cx="5486400" cy="53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984296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haparral Pro"/>
              </a:rPr>
              <a:t>Self Portraits</a:t>
            </a:r>
            <a:endParaRPr lang="en-US" dirty="0">
              <a:solidFill>
                <a:schemeClr val="bg1"/>
              </a:solidFill>
              <a:latin typeface="Chaparral Pro"/>
            </a:endParaRPr>
          </a:p>
        </p:txBody>
      </p:sp>
      <p:pic>
        <p:nvPicPr>
          <p:cNvPr id="19" name="Content Placeholder 18" descr="IMG_02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 t="3368" r="1119" b="5717"/>
          <a:stretch>
            <a:fillRect/>
          </a:stretch>
        </p:blipFill>
        <p:spPr>
          <a:xfrm>
            <a:off x="1298305" y="1752600"/>
            <a:ext cx="6474095" cy="4114800"/>
          </a:xfrm>
        </p:spPr>
      </p:pic>
    </p:spTree>
    <p:extLst>
      <p:ext uri="{BB962C8B-B14F-4D97-AF65-F5344CB8AC3E}">
        <p14:creationId xmlns="" xmlns:p14="http://schemas.microsoft.com/office/powerpoint/2010/main" val="123984296"/>
      </p:ext>
    </p:extLst>
  </p:cSld>
  <p:clrMapOvr>
    <a:masterClrMapping/>
  </p:clrMapOvr>
  <p:transition spd="med" advClick="0" advTm="2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Printing</vt:lpstr>
      <vt:lpstr>Printing</vt:lpstr>
      <vt:lpstr>Sculptures</vt:lpstr>
      <vt:lpstr>Sculptures</vt:lpstr>
      <vt:lpstr>Photoshop</vt:lpstr>
      <vt:lpstr>Photoshop</vt:lpstr>
      <vt:lpstr>Self Portraits</vt:lpstr>
      <vt:lpstr>Self Portraits</vt:lpstr>
      <vt:lpstr>Self Portraits</vt:lpstr>
      <vt:lpstr>Paintings</vt:lpstr>
      <vt:lpstr>Paintings</vt:lpstr>
      <vt:lpstr>Paintings</vt:lpstr>
      <vt:lpstr>Oil Paintings</vt:lpstr>
      <vt:lpstr>Wax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Breanna</cp:lastModifiedBy>
  <cp:revision>48</cp:revision>
  <dcterms:created xsi:type="dcterms:W3CDTF">2014-11-13T16:13:26Z</dcterms:created>
  <dcterms:modified xsi:type="dcterms:W3CDTF">2014-11-20T13:11:21Z</dcterms:modified>
</cp:coreProperties>
</file>